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8" r:id="rId4"/>
    <p:sldId id="257" r:id="rId5"/>
    <p:sldId id="259" r:id="rId6"/>
    <p:sldId id="261" r:id="rId7"/>
    <p:sldId id="260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98C3DA-D664-4BA5-AB59-E8345C932D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F0717D1-2112-4E2C-986F-EA6CD4459F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A5BA78-2FCC-4927-B75D-13E130A1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7057F0-8637-4BC6-B66E-16629D14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8AF56A-D1C3-4CFA-A464-20E8CD6D1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5802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B7A8BC-A35E-43E2-86D6-79F7D571D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4152731-14FB-4EA1-B256-66F74F1DE7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0CE2EB-CC54-4FC9-B935-45B5B9EED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9B67A-EA33-4D2D-B81B-6CAA294CE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F7A6A5-001C-40B6-AA90-FC34AEDB4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1840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0F8A6F1-D1EA-482E-872E-F0643FAF00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25C4A92-8B8C-4F85-9E5B-64F47B0EFC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4115F33-6C6D-4DA4-BDF1-450AAEAB3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9D8C56-86AD-4561-842A-2428D0B9E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91EFCB-4BF7-49F5-84E8-F5930C909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3301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37CD4F-EF40-417D-BC5A-C7FA48963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AE0134-4432-4350-A580-AD745D47B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5A0C69-8794-40C2-AFC0-E35A18940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EDA4FA-4D00-474E-8696-91294020B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1EC43A-1945-4945-834F-7A9B150E1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6680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C65EA-A9D4-439A-BF98-3CA15B08C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80EB98-AC74-4720-B6D7-1ED9E9AF6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0366B6-3DFD-4947-9183-9E6ADCB1C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8D4ED5-5038-4F6D-8FEE-CF8596D93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0FA175-256A-4E2D-9B4D-655F3D9EA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9945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F7A2F1-7403-451A-B24F-C8B0A0EE3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4942ABC-8731-4C78-8EA3-D40445FF5C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5D391A-D499-4EA2-8510-21E29F8A1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A52FAC-52B0-47C4-85CC-29747872C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388BF7D-6EA1-432C-B381-9BF29431D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A506E00-31A8-4B56-AED0-C4B9756C3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46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3FE524-71A0-4481-9D3B-379E145CC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DA579D6-AC2D-4D28-819C-A09A1F281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D0628F1-387A-4B22-92D3-14615C1E8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DB6154C-06A1-4AD3-935F-4441C5F882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3E11473-A51C-489B-8040-87DC10C066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F644CC5-D239-42FF-8C1A-708DD6ECE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F865839-20A8-4B48-8F4F-E9E704501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35BBF4A-D574-4840-8CF9-6FB6CCC2F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3667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F2F47E-45BF-4038-91CD-03B2A0C81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ADF6852-7AD1-4C67-AA87-7C997328E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CACC6F-1E85-4282-9D25-61ED9C794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38E2764-F503-4171-88A9-DF544254A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3692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C495A3C-D070-418F-99BA-72A33A938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0F80736-94B5-49EF-9859-44E21008D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3CCBA8B-84E6-4A6C-AE47-26CBE2017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870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F08FE0-ADCC-43A6-8780-00AF51BF6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30958A-6AF3-4F2C-915B-596C59E9D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42AED-570D-43E1-B709-28807F7A18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27B577-5802-43D0-AC32-A13D4951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DD7870-E776-4AB0-B683-55B1337EA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847EC61-AB02-426B-B194-C897AA566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4079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63B34D-926B-4B2A-8CB4-AE158B09A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2F84E05-0DDD-48EB-A3DB-100E2F1DA1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E3C820F-CA96-4D7D-B992-B46ED1451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1B651C-E53C-42A1-87A1-F3C4CBBAD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D438E40-4BE9-46FB-8524-6469436AD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7D63CA-3C22-4148-AC9A-A8BC4FB10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659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46928B3-43CB-46E1-AEC1-369C63CA7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A8FD42-A444-4A24-B431-2421C0BF1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63EF3C-6CAB-4552-9850-185CEABF9C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15AEE-D742-4FF6-8F21-2C7FE1DB4AE7}" type="datetimeFigureOut">
              <a:rPr lang="pt-BR" smtClean="0"/>
              <a:t>30/11/2022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3060B0-ABDF-4AA0-846A-5D387CC28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F0E0EB-BD84-4CD6-9FFE-EFD0B1145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191D2-6C49-4597-84BF-CA38616FBA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2842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50478440-B4A4-4C87-B74E-B6EE9F2E6C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252"/>
            <a:ext cx="12192000" cy="69631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AECC3D2-445E-456B-B7F2-5460EA2C74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75554">
            <a:off x="190573" y="124185"/>
            <a:ext cx="9144000" cy="2659958"/>
          </a:xfrm>
        </p:spPr>
        <p:txBody>
          <a:bodyPr>
            <a:norm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Bahnschrift" panose="020B0502040204020203" pitchFamily="34" charset="0"/>
              </a:rPr>
              <a:t>Nuvem do saber</a:t>
            </a:r>
            <a:br>
              <a:rPr lang="pt-BR" sz="8000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r>
              <a:rPr lang="pt-BR" sz="8000" dirty="0">
                <a:solidFill>
                  <a:schemeClr val="bg1"/>
                </a:solidFill>
                <a:latin typeface="Bahnschrift" panose="020B0502040204020203" pitchFamily="34" charset="0"/>
              </a:rPr>
              <a:t>TCC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6E4179F-4A2A-47BB-9F6C-66DF78F6A7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812" y="1568390"/>
            <a:ext cx="5946896" cy="594689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E66173FF-4B69-435E-9961-3BD85C306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7467" y="2784143"/>
            <a:ext cx="4817661" cy="263401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CE9014F7-6FF0-4CBE-A2C4-91021955E8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1701" y="3821373"/>
            <a:ext cx="1399464" cy="2926767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CF6350F5-6B94-4A1C-902E-D50203C308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671" y="3687153"/>
            <a:ext cx="3204914" cy="3204914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EE35D40D-41A0-461A-B580-B04431630D71}"/>
              </a:ext>
            </a:extLst>
          </p:cNvPr>
          <p:cNvSpPr txBox="1"/>
          <p:nvPr/>
        </p:nvSpPr>
        <p:spPr>
          <a:xfrm>
            <a:off x="2080822" y="6563474"/>
            <a:ext cx="2335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Lucas Ferreira de Paula</a:t>
            </a:r>
          </a:p>
        </p:txBody>
      </p:sp>
    </p:spTree>
    <p:extLst>
      <p:ext uri="{BB962C8B-B14F-4D97-AF65-F5344CB8AC3E}">
        <p14:creationId xmlns:p14="http://schemas.microsoft.com/office/powerpoint/2010/main" val="3007711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3EBDE-3636-4341-9568-1BF0EEC5E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pt-BR" b="1" dirty="0"/>
              <a:t>Administrador- Cadastro de livros e trabalhos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9A21A9-6CA0-4886-9605-5A175E672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8100" cy="4351338"/>
          </a:xfrm>
        </p:spPr>
        <p:txBody>
          <a:bodyPr/>
          <a:lstStyle/>
          <a:p>
            <a:r>
              <a:rPr lang="pt-BR" dirty="0"/>
              <a:t>O cadastro de livros e igual ao de trabalhos, o nome do arquivo que será feito o upload e o mesmo que será usado depois para pesquisa do arquivo, basta selecionar o arquivo desejado e clica em upload e automaticamente o arquivo e adicionado a lista de livros ou trabalhos dependendo do que foi cadastrador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BB8A59E-79A5-4BC0-932B-A3DFD1242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2" y="2514594"/>
            <a:ext cx="5766388" cy="267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087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5673F1-3ABD-4FAF-8C6B-D95B2BD88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b="1" dirty="0"/>
              <a:t>Administrador – Livros e trabalhos </a:t>
            </a:r>
            <a:endParaRPr lang="pt-BR" sz="5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897B37-D385-4DC4-8BF9-0C64305D1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lista de livros e trabalhos contem uma tabela com todos os livros ou trabalhos listado em modo de coluna, contendo a opção de baixa o arquivo ou visualizar ele no site, a lista de administrador tem uma opção a mais que a de um aluno que a opção de apaga os livros da lista, basta digita o nome do arquivo no campo de texto e clicar em deletar, o campo de pesquisa funcionar digitando o nome do arquivo no campo, clicando no botão busca, caso exista um arquivo com esse nome ele e retornado caso não tenha e retornado um campo em branco</a:t>
            </a:r>
          </a:p>
        </p:txBody>
      </p:sp>
    </p:spTree>
    <p:extLst>
      <p:ext uri="{BB962C8B-B14F-4D97-AF65-F5344CB8AC3E}">
        <p14:creationId xmlns:p14="http://schemas.microsoft.com/office/powerpoint/2010/main" val="3323247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918F22-5F48-4486-8E0F-615FD69C0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684C3C5F-0D15-4C01-B9FA-5ADB04DA0A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301" y="765968"/>
            <a:ext cx="11475397" cy="532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03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DF2CCF-2E0C-48E1-9AF2-E67C1841B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00" y="7366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5400" b="1" dirty="0"/>
              <a:t>Usuário aluno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12E697-270E-4547-B556-0E4CA83B9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38600" cy="4351338"/>
          </a:xfrm>
        </p:spPr>
        <p:txBody>
          <a:bodyPr/>
          <a:lstStyle/>
          <a:p>
            <a:r>
              <a:rPr lang="pt-BR" dirty="0"/>
              <a:t>O usuário no modo aluno tem apenas as opções de observações e baixar os livros e arquivos, o menu alterar o mostrando o nome do aluno e 2 botões os levando para ver os trabalhos e os livros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9249713-B2BB-48BA-B448-5C39C3C2D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1399224"/>
            <a:ext cx="6172200" cy="290590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3652314-4DE7-49C7-A77B-FEDF03D08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0" y="3677360"/>
            <a:ext cx="5765800" cy="268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89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79AC48-7B33-4AEE-9D32-A38292F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b="1" dirty="0"/>
              <a:t>Agradecimento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A0FA87-3EE5-4F67-8C3A-5DE321F6F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pt-BR" dirty="0"/>
              <a:t>Primeiramente Agradeço a Deus por me possibilita chegar até aqui, a minha mãe e ao meu pai que me apoiaram até aqui aos professores do Técnico Antônio e Adalberto e a Professoras Bárbara a idealizadora desse projeto, e a todos os funcionários do Colégio Ômega.</a:t>
            </a:r>
          </a:p>
          <a:p>
            <a:pPr marL="0" indent="0" algn="ctr">
              <a:buNone/>
            </a:pPr>
            <a:r>
              <a:rPr lang="pt-BR" dirty="0"/>
              <a:t> </a:t>
            </a:r>
          </a:p>
          <a:p>
            <a:pPr marL="0" indent="0" algn="ctr">
              <a:buNone/>
            </a:pPr>
            <a:r>
              <a:rPr lang="pt-BR" dirty="0"/>
              <a:t>Muitos obrigados a todos!!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1F62BDB-BE18-48C4-8DE0-431630ED7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33173"/>
            <a:ext cx="1928072" cy="194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479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1CA78C-2F85-4328-A310-7A8811944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b="1" dirty="0"/>
              <a:t>Motivação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BE90E6-D218-4A45-A3AB-FAC0EBBF6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59300" cy="4351338"/>
          </a:xfrm>
        </p:spPr>
        <p:txBody>
          <a:bodyPr>
            <a:normAutofit fontScale="92500" lnSpcReduction="10000"/>
          </a:bodyPr>
          <a:lstStyle/>
          <a:p>
            <a:r>
              <a:rPr lang="pt-BR" sz="3200" dirty="0"/>
              <a:t>A idealizadora dessa projeto a professora barbara precisava de um sistema para a armazenagem dos trabalhos de seus aluno, para  realizar consultas posteriores tanto dos alunos quanto dos professores, Parecido com um biblioteca virtual</a:t>
            </a:r>
          </a:p>
          <a:p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92637EA-A47E-4712-B739-DA7E99CF67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441" y="1825625"/>
            <a:ext cx="6415479" cy="385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021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4BBF86-ED38-42B8-BABF-6669E2906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b="1" dirty="0"/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601A6C-67EF-4D0F-98AA-C5C2DA8D8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objetivo desse sistema e a armazenagem de livros didáticos, literários e trabalhos escolares e acadêmicos, que poderão ser acessados através de um site localizado na web, contendo as opções de visualizar o projeto dentro do próprio site ou baixar o arquivo.</a:t>
            </a:r>
          </a:p>
        </p:txBody>
      </p:sp>
    </p:spTree>
    <p:extLst>
      <p:ext uri="{BB962C8B-B14F-4D97-AF65-F5344CB8AC3E}">
        <p14:creationId xmlns:p14="http://schemas.microsoft.com/office/powerpoint/2010/main" val="3126266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812199-BA87-47A1-A53F-F3EBD7AAA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b="1" dirty="0"/>
              <a:t>Sistema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1CEB22-29CD-401F-8D32-D30827495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876425"/>
            <a:ext cx="3911600" cy="4351338"/>
          </a:xfrm>
        </p:spPr>
        <p:txBody>
          <a:bodyPr/>
          <a:lstStyle/>
          <a:p>
            <a:r>
              <a:rPr lang="pt-BR" dirty="0"/>
              <a:t>O sistema começa no menu principal, o Menu conta com uma alteração dinâmica de acordo com o tipo de usuário que esta logado, Por exemplo os administradores tem opções que o usuário comum, os alunos, não tem.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0E163D7-3E27-417B-B416-0500055A5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0" y="2066926"/>
            <a:ext cx="6781800" cy="356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946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80280A-F7CF-47DA-B90C-298D69D7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b="1" dirty="0"/>
              <a:t>Login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5316F2-BF59-4B36-980A-6F73767A8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21200" cy="4351338"/>
          </a:xfrm>
        </p:spPr>
        <p:txBody>
          <a:bodyPr/>
          <a:lstStyle/>
          <a:p>
            <a:r>
              <a:rPr lang="pt-BR" dirty="0"/>
              <a:t>O Login conta com um caixa de texto, um input, pedindo a informações de </a:t>
            </a:r>
            <a:r>
              <a:rPr lang="pt-BR" dirty="0" err="1"/>
              <a:t>username</a:t>
            </a:r>
            <a:r>
              <a:rPr lang="pt-BR" dirty="0"/>
              <a:t>  e senha, Caso o </a:t>
            </a:r>
            <a:r>
              <a:rPr lang="pt-BR" dirty="0" err="1"/>
              <a:t>username</a:t>
            </a:r>
            <a:r>
              <a:rPr lang="pt-BR" dirty="0"/>
              <a:t> seja de um administrador e iniciado um sessão de </a:t>
            </a:r>
            <a:r>
              <a:rPr lang="pt-BR" dirty="0" err="1"/>
              <a:t>adm</a:t>
            </a:r>
            <a:r>
              <a:rPr lang="pt-BR" dirty="0"/>
              <a:t>, porem caso seja um aluno e iniciado uma sessão de aluno, com as opções reduzidas.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C129686-F297-4592-B621-D468E3CCE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400" y="1952625"/>
            <a:ext cx="6832600" cy="370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72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87593A-803C-4ABB-A29D-1792C56FF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b="1" dirty="0"/>
              <a:t>Administrador - Menu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7068B6-D4D5-4909-A187-CE56EA3AB7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40200" cy="4351338"/>
          </a:xfrm>
        </p:spPr>
        <p:txBody>
          <a:bodyPr/>
          <a:lstStyle/>
          <a:p>
            <a:r>
              <a:rPr lang="pt-BR" dirty="0"/>
              <a:t>Caso o Login seja de um administrador o menu e alterado contendo informações novas como a opções de visualizar os trabalhos e livros mais um painel administrativo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6E08FBA-1347-4C7C-AEB0-C2859351D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700" y="2055416"/>
            <a:ext cx="6599019" cy="332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037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A3AD02-6FB4-42F6-A140-90A3E1D2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b="1" dirty="0"/>
              <a:t>Administrador - Painel</a:t>
            </a:r>
            <a:endParaRPr lang="pt-BR" sz="5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BEE46E-A3E9-4917-B8F2-F426E23CA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300" cy="4351338"/>
          </a:xfrm>
        </p:spPr>
        <p:txBody>
          <a:bodyPr/>
          <a:lstStyle/>
          <a:p>
            <a:r>
              <a:rPr lang="pt-BR" dirty="0"/>
              <a:t>O painel administrativos e aonde o administrador cadastrar livros, trabalhos e usuários, e onde e ele consegue saber o quantitativo dos livros, trabalhos e usuário através do painel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5B5B67E-1AC3-4522-8A12-2A57C90A9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593" y="2285999"/>
            <a:ext cx="7046214" cy="329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867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FA1FD0-75D9-4B6D-9047-369B95DF8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b="1" dirty="0"/>
              <a:t>Administrador- Cadastro de alunos</a:t>
            </a:r>
            <a:endParaRPr lang="pt-BR" sz="5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533723-CD29-4AD6-8DC1-D6FEC04DC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65600" cy="4351338"/>
          </a:xfrm>
        </p:spPr>
        <p:txBody>
          <a:bodyPr/>
          <a:lstStyle/>
          <a:p>
            <a:r>
              <a:rPr lang="pt-BR" dirty="0"/>
              <a:t>O cadastro de alunos funcionar através de um </a:t>
            </a:r>
            <a:r>
              <a:rPr lang="pt-BR" dirty="0" err="1"/>
              <a:t>form</a:t>
            </a:r>
            <a:r>
              <a:rPr lang="pt-BR" dirty="0"/>
              <a:t> que receber as informações do aluno como </a:t>
            </a:r>
            <a:r>
              <a:rPr lang="pt-BR" dirty="0" err="1"/>
              <a:t>username</a:t>
            </a:r>
            <a:r>
              <a:rPr lang="pt-BR" dirty="0"/>
              <a:t>(método do login) nome, </a:t>
            </a:r>
            <a:r>
              <a:rPr lang="pt-BR" dirty="0" err="1"/>
              <a:t>email</a:t>
            </a:r>
            <a:r>
              <a:rPr lang="pt-BR" dirty="0"/>
              <a:t>, turma, gênero e uma senha, apenas o administrador pode cadastra um aluno.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68C2082-5EB5-4917-8313-8F518F5C8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450" y="2324100"/>
            <a:ext cx="6452250" cy="301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9628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571</Words>
  <Application>Microsoft Office PowerPoint</Application>
  <PresentationFormat>Widescreen</PresentationFormat>
  <Paragraphs>26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Bahnschrift</vt:lpstr>
      <vt:lpstr>Calibri</vt:lpstr>
      <vt:lpstr>Calibri Light</vt:lpstr>
      <vt:lpstr>Tema do Office</vt:lpstr>
      <vt:lpstr>Nuvem do saber TCC</vt:lpstr>
      <vt:lpstr>Agradecimento </vt:lpstr>
      <vt:lpstr>Motivação</vt:lpstr>
      <vt:lpstr>Objetivo</vt:lpstr>
      <vt:lpstr>Sistema</vt:lpstr>
      <vt:lpstr>Login</vt:lpstr>
      <vt:lpstr>Administrador - Menu</vt:lpstr>
      <vt:lpstr>Administrador - Painel</vt:lpstr>
      <vt:lpstr>Administrador- Cadastro de alunos</vt:lpstr>
      <vt:lpstr>Administrador- Cadastro de livros e trabalhos</vt:lpstr>
      <vt:lpstr>Administrador – Livros e trabalhos </vt:lpstr>
      <vt:lpstr>Apresentação do PowerPoint</vt:lpstr>
      <vt:lpstr>Usuário aluno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E-Jobs TCC</dc:title>
  <dc:creator>Cliente</dc:creator>
  <cp:lastModifiedBy>Cliente</cp:lastModifiedBy>
  <cp:revision>3</cp:revision>
  <dcterms:created xsi:type="dcterms:W3CDTF">2022-11-30T18:03:46Z</dcterms:created>
  <dcterms:modified xsi:type="dcterms:W3CDTF">2022-11-30T23:10:37Z</dcterms:modified>
</cp:coreProperties>
</file>

<file path=docProps/thumbnail.jpeg>
</file>